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320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149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福地 弘幸</cp:lastModifiedBy>
  <cp:revision>11</cp:revision>
  <dcterms:created xsi:type="dcterms:W3CDTF">2020-07-30T03:29:09Z</dcterms:created>
  <dcterms:modified xsi:type="dcterms:W3CDTF">2023-12-12T04:20:51Z</dcterms:modified>
</cp:coreProperties>
</file>